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C0ACB61-5118-3F46-9E92-4A96B8C0BF02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A74FEE8-B906-DC46-BE96-7A7F599CF9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 Testing Directions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Kim </a:t>
            </a:r>
            <a:r>
              <a:rPr lang="en-US" dirty="0" err="1" smtClean="0"/>
              <a:t>Luyster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6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300" y="1397000"/>
            <a:ext cx="5638800" cy="1879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Testing Directions and Instructions for students were placed in your mailbox today, copies will also be in the computer lab and library.  Kim L. &amp; Susan H. will be there to assist you.  No Worries! </a:t>
            </a:r>
            <a:r>
              <a:rPr lang="en-US" sz="2000" dirty="0" smtClean="0">
                <a:sym typeface="Wingdings"/>
              </a:rPr>
              <a:t>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536700" y="3987800"/>
            <a:ext cx="5867400" cy="200818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Be sure to look at the </a:t>
            </a:r>
            <a:r>
              <a:rPr lang="en-US" sz="2000" dirty="0" err="1" smtClean="0"/>
              <a:t>weebly</a:t>
            </a:r>
            <a:r>
              <a:rPr lang="en-US" sz="2000" dirty="0" smtClean="0"/>
              <a:t> that Susan created, and review your notes I put in your mailbox prior to testing.</a:t>
            </a:r>
          </a:p>
          <a:p>
            <a:endParaRPr lang="en-US" sz="2000" dirty="0"/>
          </a:p>
          <a:p>
            <a:r>
              <a:rPr lang="en-US" sz="2000" dirty="0" smtClean="0"/>
              <a:t>Don’t forget to show your students the MAP video before testing. (link to video is on </a:t>
            </a:r>
            <a:r>
              <a:rPr lang="en-US" sz="2000" dirty="0" err="1" smtClean="0"/>
              <a:t>weebly</a:t>
            </a:r>
            <a:r>
              <a:rPr lang="en-US" sz="2000" dirty="0"/>
              <a:t>)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97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on Manage Testing Sessions</a:t>
            </a:r>
            <a:endParaRPr lang="en-US" dirty="0"/>
          </a:p>
        </p:txBody>
      </p:sp>
      <p:pic>
        <p:nvPicPr>
          <p:cNvPr id="4" name="Content Placeholder 3" descr="Screen Shot 2014-10-07 at 4.52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3" b="69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58462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Uncheck the box titled “Restricted to Current User”</a:t>
            </a:r>
            <a:endParaRPr lang="en-US" dirty="0"/>
          </a:p>
        </p:txBody>
      </p:sp>
      <p:pic>
        <p:nvPicPr>
          <p:cNvPr id="4" name="Content Placeholder 3" descr="Screen Shot 2014-10-07 at 4.53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" r="1689"/>
          <a:stretch>
            <a:fillRect/>
          </a:stretch>
        </p:blipFill>
        <p:spPr>
          <a:xfrm>
            <a:off x="498475" y="1981200"/>
            <a:ext cx="7556500" cy="4144963"/>
          </a:xfrm>
        </p:spPr>
      </p:pic>
    </p:spTree>
    <p:extLst>
      <p:ext uri="{BB962C8B-B14F-4D97-AF65-F5344CB8AC3E}">
        <p14:creationId xmlns:p14="http://schemas.microsoft.com/office/powerpoint/2010/main" val="417444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094"/>
            <a:ext cx="7556312" cy="1903506"/>
          </a:xfrm>
        </p:spPr>
        <p:txBody>
          <a:bodyPr/>
          <a:lstStyle/>
          <a:p>
            <a:r>
              <a:rPr lang="en-US" dirty="0" smtClean="0"/>
              <a:t>When you uncheck the box, you will be able to view all saved testing sessions. </a:t>
            </a:r>
            <a:endParaRPr lang="en-US" dirty="0"/>
          </a:p>
        </p:txBody>
      </p:sp>
      <p:pic>
        <p:nvPicPr>
          <p:cNvPr id="4" name="Content Placeholder 3" descr="Screen Shot 2014-10-07 at 4.54.1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0846" b="-100846"/>
          <a:stretch>
            <a:fillRect/>
          </a:stretch>
        </p:blipFill>
        <p:spPr>
          <a:xfrm>
            <a:off x="498475" y="1981200"/>
            <a:ext cx="7556500" cy="4144963"/>
          </a:xfrm>
        </p:spPr>
      </p:pic>
    </p:spTree>
    <p:extLst>
      <p:ext uri="{BB962C8B-B14F-4D97-AF65-F5344CB8AC3E}">
        <p14:creationId xmlns:p14="http://schemas.microsoft.com/office/powerpoint/2010/main" val="128196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Under Testing session Name, type </a:t>
            </a:r>
            <a:r>
              <a:rPr lang="en-US" sz="2400" dirty="0" err="1" smtClean="0"/>
              <a:t>Rdg</a:t>
            </a:r>
            <a:r>
              <a:rPr lang="en-US" sz="2400" dirty="0"/>
              <a:t> </a:t>
            </a:r>
            <a:r>
              <a:rPr lang="en-US" sz="2400" dirty="0" smtClean="0"/>
              <a:t>&amp; search for your name, click on circle next to your name to select your testing session.</a:t>
            </a:r>
            <a:endParaRPr lang="en-US" sz="2400" dirty="0"/>
          </a:p>
        </p:txBody>
      </p:sp>
      <p:pic>
        <p:nvPicPr>
          <p:cNvPr id="4" name="Content Placeholder 3" descr="Screen Shot 2014-10-07 at 4.54.2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35" b="121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1252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you select your name, click on button that says, “Test Now”</a:t>
            </a:r>
            <a:endParaRPr lang="en-US" dirty="0"/>
          </a:p>
        </p:txBody>
      </p:sp>
      <p:pic>
        <p:nvPicPr>
          <p:cNvPr id="4" name="Content Placeholder 3" descr="Screen Shot 2014-10-07 at 4.54.2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56" r="-114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25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Now button is located at top of page.</a:t>
            </a:r>
            <a:endParaRPr lang="en-US" dirty="0"/>
          </a:p>
        </p:txBody>
      </p:sp>
      <p:pic>
        <p:nvPicPr>
          <p:cNvPr id="4" name="Content Placeholder 3" descr="Screen Shot 2014-10-07 at 4.54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447" b="-33447"/>
          <a:stretch>
            <a:fillRect/>
          </a:stretch>
        </p:blipFill>
        <p:spPr>
          <a:xfrm>
            <a:off x="498475" y="1981200"/>
            <a:ext cx="7556500" cy="4144963"/>
          </a:xfrm>
        </p:spPr>
      </p:pic>
    </p:spTree>
    <p:extLst>
      <p:ext uri="{BB962C8B-B14F-4D97-AF65-F5344CB8AC3E}">
        <p14:creationId xmlns:p14="http://schemas.microsoft.com/office/powerpoint/2010/main" val="15234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You can now view the session password at the top, this is the password that students use to log in. </a:t>
            </a:r>
            <a:endParaRPr lang="en-US" sz="2000" dirty="0"/>
          </a:p>
        </p:txBody>
      </p:sp>
      <p:pic>
        <p:nvPicPr>
          <p:cNvPr id="4" name="Content Placeholder 3" descr="Screen Shot 2014-10-07 at 4.54.4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50" r="-67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88461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Testing session name and password are located at the top of the page. </a:t>
            </a:r>
            <a:endParaRPr lang="en-US" sz="2000" dirty="0"/>
          </a:p>
        </p:txBody>
      </p:sp>
      <p:pic>
        <p:nvPicPr>
          <p:cNvPr id="4" name="Content Placeholder 3" descr="Screen Shot 2014-10-07 at 4.54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9385" b="-1193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9541637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</TotalTime>
  <Words>211</Words>
  <Application>Microsoft Macintosh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MAP Testing Directions</vt:lpstr>
      <vt:lpstr>Click on Manage Testing Sessions</vt:lpstr>
      <vt:lpstr>Uncheck the box titled “Restricted to Current User”</vt:lpstr>
      <vt:lpstr>When you uncheck the box, you will be able to view all saved testing sessions. </vt:lpstr>
      <vt:lpstr>Under Testing session Name, type Rdg &amp; search for your name, click on circle next to your name to select your testing session.</vt:lpstr>
      <vt:lpstr>Once you select your name, click on button that says, “Test Now”</vt:lpstr>
      <vt:lpstr>Test Now button is located at top of page.</vt:lpstr>
      <vt:lpstr>You can now view the session password at the top, this is the password that students use to log in. </vt:lpstr>
      <vt:lpstr>Testing session name and password are located at the top of the page. </vt:lpstr>
      <vt:lpstr>Testing Directions and Instructions for students were placed in your mailbox today, copies will also be in the computer lab and library.  Kim L. &amp; Susan H. will be there to assist you.  No Worries! </vt:lpstr>
    </vt:vector>
  </TitlesOfParts>
  <Company>MISD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Testing</dc:title>
  <dc:creator>McKinney ISD</dc:creator>
  <cp:lastModifiedBy>McKinney ISD</cp:lastModifiedBy>
  <cp:revision>2</cp:revision>
  <dcterms:created xsi:type="dcterms:W3CDTF">2014-10-07T21:55:44Z</dcterms:created>
  <dcterms:modified xsi:type="dcterms:W3CDTF">2014-10-07T22:07:13Z</dcterms:modified>
</cp:coreProperties>
</file>